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9" r:id="rId4"/>
  </p:sldMasterIdLst>
  <p:notesMasterIdLst>
    <p:notesMasterId r:id="rId8"/>
  </p:notesMasterIdLst>
  <p:sldIdLst>
    <p:sldId id="257" r:id="rId5"/>
    <p:sldId id="261" r:id="rId6"/>
    <p:sldId id="258" r:id="rId7"/>
    <p:sldId id="259" r:id="rId9"/>
    <p:sldId id="260" r:id="rId10"/>
    <p:sldId id="262" r:id="rId11"/>
    <p:sldId id="269" r:id="rId12"/>
    <p:sldId id="263" r:id="rId13"/>
    <p:sldId id="270" r:id="rId14"/>
    <p:sldId id="265" r:id="rId15"/>
    <p:sldId id="267" r:id="rId16"/>
    <p:sldId id="268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1" Type="http://schemas.openxmlformats.org/officeDocument/2006/relationships/tags" Target="tags/tag290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51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7" Type="http://schemas.openxmlformats.org/officeDocument/2006/relationships/tags" Target="../tags/tag74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0" Type="http://schemas.openxmlformats.org/officeDocument/2006/relationships/tags" Target="../tags/tag90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0" Type="http://schemas.openxmlformats.org/officeDocument/2006/relationships/tags" Target="../tags/tag99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0" Type="http://schemas.openxmlformats.org/officeDocument/2006/relationships/tags" Target="../tags/tag116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7" Type="http://schemas.openxmlformats.org/officeDocument/2006/relationships/tags" Target="../tags/tag122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136.xml"/><Relationship Id="rId8" Type="http://schemas.openxmlformats.org/officeDocument/2006/relationships/tags" Target="../tags/tag135.xml"/><Relationship Id="rId7" Type="http://schemas.openxmlformats.org/officeDocument/2006/relationships/tags" Target="../tags/tag134.xml"/><Relationship Id="rId6" Type="http://schemas.openxmlformats.org/officeDocument/2006/relationships/tags" Target="../tags/tag133.xml"/><Relationship Id="rId5" Type="http://schemas.openxmlformats.org/officeDocument/2006/relationships/tags" Target="../tags/tag132.xml"/><Relationship Id="rId4" Type="http://schemas.openxmlformats.org/officeDocument/2006/relationships/tags" Target="../tags/tag131.xml"/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4" Type="http://schemas.openxmlformats.org/officeDocument/2006/relationships/tags" Target="../tags/tag141.xml"/><Relationship Id="rId13" Type="http://schemas.openxmlformats.org/officeDocument/2006/relationships/tags" Target="../tags/tag140.xml"/><Relationship Id="rId12" Type="http://schemas.openxmlformats.org/officeDocument/2006/relationships/tags" Target="../tags/tag139.xml"/><Relationship Id="rId11" Type="http://schemas.openxmlformats.org/officeDocument/2006/relationships/tags" Target="../tags/tag138.xml"/><Relationship Id="rId10" Type="http://schemas.openxmlformats.org/officeDocument/2006/relationships/tags" Target="../tags/tag137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6" Type="http://schemas.openxmlformats.org/officeDocument/2006/relationships/tags" Target="../tags/tag146.xml"/><Relationship Id="rId5" Type="http://schemas.openxmlformats.org/officeDocument/2006/relationships/tags" Target="../tags/tag145.xml"/><Relationship Id="rId4" Type="http://schemas.openxmlformats.org/officeDocument/2006/relationships/tags" Target="../tags/tag144.xml"/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7" Type="http://schemas.openxmlformats.org/officeDocument/2006/relationships/tags" Target="../tags/tag152.xml"/><Relationship Id="rId6" Type="http://schemas.openxmlformats.org/officeDocument/2006/relationships/tags" Target="../tags/tag151.xml"/><Relationship Id="rId5" Type="http://schemas.openxmlformats.org/officeDocument/2006/relationships/tags" Target="../tags/tag150.xml"/><Relationship Id="rId4" Type="http://schemas.openxmlformats.org/officeDocument/2006/relationships/tags" Target="../tags/tag149.xml"/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7" Type="http://schemas.openxmlformats.org/officeDocument/2006/relationships/tags" Target="../tags/tag158.xml"/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4" Type="http://schemas.openxmlformats.org/officeDocument/2006/relationships/tags" Target="../tags/tag155.xml"/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166.xml"/><Relationship Id="rId8" Type="http://schemas.openxmlformats.org/officeDocument/2006/relationships/tags" Target="../tags/tag165.xml"/><Relationship Id="rId7" Type="http://schemas.openxmlformats.org/officeDocument/2006/relationships/tags" Target="../tags/tag164.xml"/><Relationship Id="rId6" Type="http://schemas.openxmlformats.org/officeDocument/2006/relationships/tags" Target="../tags/tag163.xml"/><Relationship Id="rId5" Type="http://schemas.openxmlformats.org/officeDocument/2006/relationships/tags" Target="../tags/tag162.xml"/><Relationship Id="rId4" Type="http://schemas.openxmlformats.org/officeDocument/2006/relationships/tags" Target="../tags/tag161.xml"/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4" Type="http://schemas.openxmlformats.org/officeDocument/2006/relationships/tags" Target="../tags/tag173.xml"/><Relationship Id="rId3" Type="http://schemas.openxmlformats.org/officeDocument/2006/relationships/tags" Target="../tags/tag172.xml"/><Relationship Id="rId2" Type="http://schemas.openxmlformats.org/officeDocument/2006/relationships/tags" Target="../tags/tag171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7" Type="http://schemas.openxmlformats.org/officeDocument/2006/relationships/tags" Target="../tags/tag179.xml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tags" Target="../tags/tag176.xml"/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6" Type="http://schemas.openxmlformats.org/officeDocument/2006/relationships/tags" Target="../tags/tag184.xml"/><Relationship Id="rId5" Type="http://schemas.openxmlformats.org/officeDocument/2006/relationships/tags" Target="../tags/tag183.xml"/><Relationship Id="rId4" Type="http://schemas.openxmlformats.org/officeDocument/2006/relationships/tags" Target="../tags/tag182.xml"/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5" Type="http://schemas.openxmlformats.org/officeDocument/2006/relationships/tags" Target="../tags/tag188.xml"/><Relationship Id="rId4" Type="http://schemas.openxmlformats.org/officeDocument/2006/relationships/tags" Target="../tags/tag187.xml"/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196.xml"/><Relationship Id="rId8" Type="http://schemas.openxmlformats.org/officeDocument/2006/relationships/tags" Target="../tags/tag195.xml"/><Relationship Id="rId7" Type="http://schemas.openxmlformats.org/officeDocument/2006/relationships/tags" Target="../tags/tag194.xml"/><Relationship Id="rId6" Type="http://schemas.openxmlformats.org/officeDocument/2006/relationships/tags" Target="../tags/tag193.xml"/><Relationship Id="rId5" Type="http://schemas.openxmlformats.org/officeDocument/2006/relationships/tags" Target="../tags/tag192.xml"/><Relationship Id="rId4" Type="http://schemas.openxmlformats.org/officeDocument/2006/relationships/tags" Target="../tags/tag191.xml"/><Relationship Id="rId3" Type="http://schemas.openxmlformats.org/officeDocument/2006/relationships/tags" Target="../tags/tag190.xml"/><Relationship Id="rId2" Type="http://schemas.openxmlformats.org/officeDocument/2006/relationships/tags" Target="../tags/tag189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7" Type="http://schemas.openxmlformats.org/officeDocument/2006/relationships/tags" Target="../tags/tag202.xml"/><Relationship Id="rId6" Type="http://schemas.openxmlformats.org/officeDocument/2006/relationships/tags" Target="../tags/tag201.xml"/><Relationship Id="rId5" Type="http://schemas.openxmlformats.org/officeDocument/2006/relationships/tags" Target="../tags/tag200.xml"/><Relationship Id="rId4" Type="http://schemas.openxmlformats.org/officeDocument/2006/relationships/tags" Target="../tags/tag199.xml"/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tags" Target="../tags/tag209.xml"/><Relationship Id="rId7" Type="http://schemas.openxmlformats.org/officeDocument/2006/relationships/tags" Target="../tags/tag208.xml"/><Relationship Id="rId6" Type="http://schemas.openxmlformats.org/officeDocument/2006/relationships/tags" Target="../tags/tag207.xml"/><Relationship Id="rId5" Type="http://schemas.openxmlformats.org/officeDocument/2006/relationships/tags" Target="../tags/tag206.xml"/><Relationship Id="rId4" Type="http://schemas.openxmlformats.org/officeDocument/2006/relationships/tags" Target="../tags/tag205.xml"/><Relationship Id="rId3" Type="http://schemas.openxmlformats.org/officeDocument/2006/relationships/tags" Target="../tags/tag204.xml"/><Relationship Id="rId2" Type="http://schemas.openxmlformats.org/officeDocument/2006/relationships/tags" Target="../tags/tag203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9" Type="http://schemas.openxmlformats.org/officeDocument/2006/relationships/tags" Target="../tags/tag217.xml"/><Relationship Id="rId8" Type="http://schemas.openxmlformats.org/officeDocument/2006/relationships/tags" Target="../tags/tag216.xml"/><Relationship Id="rId7" Type="http://schemas.openxmlformats.org/officeDocument/2006/relationships/tags" Target="../tags/tag215.xml"/><Relationship Id="rId6" Type="http://schemas.openxmlformats.org/officeDocument/2006/relationships/tags" Target="../tags/tag214.xml"/><Relationship Id="rId5" Type="http://schemas.openxmlformats.org/officeDocument/2006/relationships/tags" Target="../tags/tag213.xml"/><Relationship Id="rId4" Type="http://schemas.openxmlformats.org/officeDocument/2006/relationships/tags" Target="../tags/tag212.xml"/><Relationship Id="rId3" Type="http://schemas.openxmlformats.org/officeDocument/2006/relationships/tags" Target="../tags/tag211.xml"/><Relationship Id="rId2" Type="http://schemas.openxmlformats.org/officeDocument/2006/relationships/tags" Target="../tags/tag210.xml"/><Relationship Id="rId10" Type="http://schemas.openxmlformats.org/officeDocument/2006/relationships/tags" Target="../tags/tag218.xml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226.xml"/><Relationship Id="rId8" Type="http://schemas.openxmlformats.org/officeDocument/2006/relationships/tags" Target="../tags/tag225.xml"/><Relationship Id="rId7" Type="http://schemas.openxmlformats.org/officeDocument/2006/relationships/tags" Target="../tags/tag224.xml"/><Relationship Id="rId6" Type="http://schemas.openxmlformats.org/officeDocument/2006/relationships/tags" Target="../tags/tag223.xml"/><Relationship Id="rId5" Type="http://schemas.openxmlformats.org/officeDocument/2006/relationships/tags" Target="../tags/tag222.xml"/><Relationship Id="rId4" Type="http://schemas.openxmlformats.org/officeDocument/2006/relationships/tags" Target="../tags/tag221.xml"/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0" Type="http://schemas.openxmlformats.org/officeDocument/2006/relationships/tags" Target="../tags/tag227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235.xml"/><Relationship Id="rId8" Type="http://schemas.openxmlformats.org/officeDocument/2006/relationships/tags" Target="../tags/tag234.xml"/><Relationship Id="rId7" Type="http://schemas.openxmlformats.org/officeDocument/2006/relationships/tags" Target="../tags/tag233.xml"/><Relationship Id="rId6" Type="http://schemas.openxmlformats.org/officeDocument/2006/relationships/tags" Target="../tags/tag232.xml"/><Relationship Id="rId5" Type="http://schemas.openxmlformats.org/officeDocument/2006/relationships/tags" Target="../tags/tag231.xml"/><Relationship Id="rId4" Type="http://schemas.openxmlformats.org/officeDocument/2006/relationships/tags" Target="../tags/tag230.xml"/><Relationship Id="rId3" Type="http://schemas.openxmlformats.org/officeDocument/2006/relationships/tags" Target="../tags/tag229.xml"/><Relationship Id="rId2" Type="http://schemas.openxmlformats.org/officeDocument/2006/relationships/tags" Target="../tags/tag228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9" Type="http://schemas.openxmlformats.org/officeDocument/2006/relationships/tags" Target="../tags/tag243.xml"/><Relationship Id="rId8" Type="http://schemas.openxmlformats.org/officeDocument/2006/relationships/tags" Target="../tags/tag242.xml"/><Relationship Id="rId7" Type="http://schemas.openxmlformats.org/officeDocument/2006/relationships/tags" Target="../tags/tag241.xml"/><Relationship Id="rId6" Type="http://schemas.openxmlformats.org/officeDocument/2006/relationships/tags" Target="../tags/tag240.xml"/><Relationship Id="rId5" Type="http://schemas.openxmlformats.org/officeDocument/2006/relationships/tags" Target="../tags/tag239.xml"/><Relationship Id="rId4" Type="http://schemas.openxmlformats.org/officeDocument/2006/relationships/tags" Target="../tags/tag238.xml"/><Relationship Id="rId3" Type="http://schemas.openxmlformats.org/officeDocument/2006/relationships/tags" Target="../tags/tag237.xml"/><Relationship Id="rId2" Type="http://schemas.openxmlformats.org/officeDocument/2006/relationships/tags" Target="../tags/tag236.xml"/><Relationship Id="rId10" Type="http://schemas.openxmlformats.org/officeDocument/2006/relationships/tags" Target="../tags/tag244.xm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7" Type="http://schemas.openxmlformats.org/officeDocument/2006/relationships/tags" Target="../tags/tag250.xml"/><Relationship Id="rId6" Type="http://schemas.openxmlformats.org/officeDocument/2006/relationships/tags" Target="../tags/tag249.xml"/><Relationship Id="rId5" Type="http://schemas.openxmlformats.org/officeDocument/2006/relationships/tags" Target="../tags/tag248.xml"/><Relationship Id="rId4" Type="http://schemas.openxmlformats.org/officeDocument/2006/relationships/tags" Target="../tags/tag247.xml"/><Relationship Id="rId3" Type="http://schemas.openxmlformats.org/officeDocument/2006/relationships/tags" Target="../tags/tag246.xml"/><Relationship Id="rId2" Type="http://schemas.openxmlformats.org/officeDocument/2006/relationships/tags" Target="../tags/tag245.xm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274320" y="321260"/>
            <a:ext cx="11683455" cy="393053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</a:endParaRPr>
          </a:p>
        </p:txBody>
      </p:sp>
      <p:sp>
        <p:nvSpPr>
          <p:cNvPr id="8" name="任意形状 8"/>
          <p:cNvSpPr/>
          <p:nvPr userDrawn="1">
            <p:custDataLst>
              <p:tags r:id="rId3"/>
            </p:custDataLst>
          </p:nvPr>
        </p:nvSpPr>
        <p:spPr>
          <a:xfrm>
            <a:off x="9490237" y="321259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99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</a:endParaRPr>
          </a:p>
        </p:txBody>
      </p:sp>
      <p:sp>
        <p:nvSpPr>
          <p:cNvPr id="9" name="任意形状 9"/>
          <p:cNvSpPr/>
          <p:nvPr userDrawn="1">
            <p:custDataLst>
              <p:tags r:id="rId4"/>
            </p:custDataLst>
          </p:nvPr>
        </p:nvSpPr>
        <p:spPr>
          <a:xfrm rot="10800000">
            <a:off x="261015" y="2411670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</a:endParaRPr>
          </a:p>
        </p:txBody>
      </p:sp>
      <p:sp>
        <p:nvSpPr>
          <p:cNvPr id="10" name="矩形 9"/>
          <p:cNvSpPr/>
          <p:nvPr userDrawn="1">
            <p:custDataLst>
              <p:tags r:id="rId5"/>
            </p:custDataLst>
          </p:nvPr>
        </p:nvSpPr>
        <p:spPr>
          <a:xfrm>
            <a:off x="9471025" y="6254750"/>
            <a:ext cx="180022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6"/>
            </p:custDataLst>
          </p:nvPr>
        </p:nvSpPr>
        <p:spPr>
          <a:xfrm flipV="1">
            <a:off x="750570" y="6305550"/>
            <a:ext cx="71564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1555115" y="6306820"/>
            <a:ext cx="88900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3" name="矩形 12"/>
          <p:cNvSpPr/>
          <p:nvPr userDrawn="1">
            <p:custDataLst>
              <p:tags r:id="rId8"/>
            </p:custDataLst>
          </p:nvPr>
        </p:nvSpPr>
        <p:spPr>
          <a:xfrm>
            <a:off x="1731010" y="6306820"/>
            <a:ext cx="25336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2"/>
            </p:custDataLst>
          </p:nvPr>
        </p:nvSpPr>
        <p:spPr>
          <a:xfrm>
            <a:off x="883644" y="809127"/>
            <a:ext cx="9144000" cy="1896745"/>
          </a:xfrm>
        </p:spPr>
        <p:txBody>
          <a:bodyPr lIns="91440" tIns="45720" rIns="91440" bIns="0" anchor="b" anchorCtr="0">
            <a:normAutofit/>
          </a:bodyPr>
          <a:lstStyle>
            <a:lvl1pPr algn="l">
              <a:defRPr sz="6600" b="1" spc="600" baseline="0">
                <a:latin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3"/>
            </p:custDataLst>
          </p:nvPr>
        </p:nvSpPr>
        <p:spPr>
          <a:xfrm>
            <a:off x="883643" y="3017520"/>
            <a:ext cx="9144000" cy="890270"/>
          </a:xfrm>
        </p:spPr>
        <p:txBody>
          <a:bodyPr lIns="91440" tIns="0" rIns="91440" bIns="4572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4"/>
            </p:custDataLst>
          </p:nvPr>
        </p:nvSpPr>
        <p:spPr>
          <a:xfrm>
            <a:off x="883644" y="5050433"/>
            <a:ext cx="3365430" cy="579657"/>
          </a:xfrm>
        </p:spPr>
        <p:txBody>
          <a:bodyPr lIns="91440" tIns="45720" rIns="91440" bIns="45720"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6474460"/>
            <a:ext cx="12249150" cy="3835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676775" y="2059757"/>
            <a:ext cx="6243774" cy="922021"/>
          </a:xfrm>
        </p:spPr>
        <p:txBody>
          <a:bodyPr lIns="91440" tIns="45720" rIns="91440" bIns="0" anchor="b" anchorCtr="0">
            <a:normAutofit/>
          </a:bodyPr>
          <a:lstStyle>
            <a:lvl1pPr>
              <a:defRPr sz="54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4676775" y="3102596"/>
            <a:ext cx="6243774" cy="1401006"/>
          </a:xfrm>
        </p:spPr>
        <p:txBody>
          <a:bodyPr lIns="91440" tIns="0" rIns="91440" bIns="45720">
            <a:normAutofit/>
          </a:bodyPr>
          <a:lstStyle>
            <a:lvl1pPr marL="0" indent="0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7628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4522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266065" y="313690"/>
            <a:ext cx="11683365" cy="5634990"/>
          </a:xfrm>
          <a:prstGeom prst="rect">
            <a:avLst/>
          </a:prstGeom>
          <a:solidFill>
            <a:schemeClr val="tx2"/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>
            <a:off x="1422400" y="4064000"/>
            <a:ext cx="5283200" cy="12700"/>
          </a:xfrm>
          <a:prstGeom prst="rect">
            <a:avLst/>
          </a:prstGeom>
          <a:solidFill>
            <a:schemeClr val="accent1">
              <a:lumMod val="5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形状 8"/>
          <p:cNvSpPr/>
          <p:nvPr userDrawn="1">
            <p:custDataLst>
              <p:tags r:id="rId4"/>
            </p:custDataLst>
          </p:nvPr>
        </p:nvSpPr>
        <p:spPr>
          <a:xfrm>
            <a:off x="9480712" y="313004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8" name="任意形状 9"/>
          <p:cNvSpPr/>
          <p:nvPr userDrawn="1">
            <p:custDataLst>
              <p:tags r:id="rId5"/>
            </p:custDataLst>
          </p:nvPr>
        </p:nvSpPr>
        <p:spPr>
          <a:xfrm rot="10800000">
            <a:off x="261015" y="4113028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99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320799" y="2376714"/>
            <a:ext cx="6653601" cy="1607337"/>
          </a:xfrm>
        </p:spPr>
        <p:txBody>
          <a:bodyPr vert="horz" lIns="91440" tIns="45720" rIns="9144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96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2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63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6200000">
            <a:off x="-21591" y="25773"/>
            <a:ext cx="1741805" cy="169862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10" name="任意形状 9"/>
          <p:cNvSpPr/>
          <p:nvPr userDrawn="1">
            <p:custDataLst>
              <p:tags r:id="rId4"/>
            </p:custDataLst>
          </p:nvPr>
        </p:nvSpPr>
        <p:spPr>
          <a:xfrm rot="10800000">
            <a:off x="0" y="5913755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3825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8" name="任意形状 9"/>
          <p:cNvSpPr/>
          <p:nvPr userDrawn="1">
            <p:custDataLst>
              <p:tags r:id="rId3"/>
            </p:custDataLst>
          </p:nvPr>
        </p:nvSpPr>
        <p:spPr>
          <a:xfrm rot="16200000">
            <a:off x="-18383" y="15240"/>
            <a:ext cx="1243965" cy="121348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6" name="任意形状 8"/>
          <p:cNvSpPr/>
          <p:nvPr userDrawn="1">
            <p:custDataLst>
              <p:tags r:id="rId4"/>
            </p:custDataLst>
          </p:nvPr>
        </p:nvSpPr>
        <p:spPr>
          <a:xfrm>
            <a:off x="10344785" y="0"/>
            <a:ext cx="1847215" cy="180149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3810" y="5029201"/>
            <a:ext cx="12192000" cy="1828799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10" name="任意形状 9"/>
          <p:cNvSpPr/>
          <p:nvPr userDrawn="1">
            <p:custDataLst>
              <p:tags r:id="rId3"/>
            </p:custDataLst>
          </p:nvPr>
        </p:nvSpPr>
        <p:spPr>
          <a:xfrm rot="10800000">
            <a:off x="3810" y="5905500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-3492"/>
            <a:ext cx="12192000" cy="914400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755" y="193040"/>
            <a:ext cx="11037570" cy="521335"/>
          </a:xfrm>
        </p:spPr>
        <p:txBody>
          <a:bodyPr>
            <a:noAutofit/>
          </a:bodyPr>
          <a:lstStyle>
            <a:lvl1pPr>
              <a:defRPr sz="28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274320" y="321260"/>
            <a:ext cx="11683455" cy="393053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8" name="任意形状 8"/>
          <p:cNvSpPr/>
          <p:nvPr userDrawn="1">
            <p:custDataLst>
              <p:tags r:id="rId3"/>
            </p:custDataLst>
          </p:nvPr>
        </p:nvSpPr>
        <p:spPr>
          <a:xfrm>
            <a:off x="9490237" y="321259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99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9" name="任意形状 9"/>
          <p:cNvSpPr/>
          <p:nvPr userDrawn="1">
            <p:custDataLst>
              <p:tags r:id="rId4"/>
            </p:custDataLst>
          </p:nvPr>
        </p:nvSpPr>
        <p:spPr>
          <a:xfrm rot="10800000">
            <a:off x="261015" y="2411670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10" name="矩形 9"/>
          <p:cNvSpPr/>
          <p:nvPr userDrawn="1">
            <p:custDataLst>
              <p:tags r:id="rId5"/>
            </p:custDataLst>
          </p:nvPr>
        </p:nvSpPr>
        <p:spPr>
          <a:xfrm>
            <a:off x="9471025" y="6254750"/>
            <a:ext cx="180022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>
            <p:custDataLst>
              <p:tags r:id="rId6"/>
            </p:custDataLst>
          </p:nvPr>
        </p:nvSpPr>
        <p:spPr>
          <a:xfrm flipV="1">
            <a:off x="750570" y="6305550"/>
            <a:ext cx="71564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1555115" y="6306820"/>
            <a:ext cx="88900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>
            <p:custDataLst>
              <p:tags r:id="rId8"/>
            </p:custDataLst>
          </p:nvPr>
        </p:nvSpPr>
        <p:spPr>
          <a:xfrm>
            <a:off x="1731010" y="6306820"/>
            <a:ext cx="25336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2"/>
            </p:custDataLst>
          </p:nvPr>
        </p:nvSpPr>
        <p:spPr>
          <a:xfrm>
            <a:off x="883644" y="809127"/>
            <a:ext cx="9144000" cy="1896745"/>
          </a:xfrm>
        </p:spPr>
        <p:txBody>
          <a:bodyPr lIns="91440" tIns="45720" rIns="91440" bIns="0" anchor="b" anchorCtr="0">
            <a:normAutofit/>
          </a:bodyPr>
          <a:lstStyle>
            <a:lvl1pPr algn="l">
              <a:defRPr sz="6600" b="1" spc="600" baseline="0">
                <a:latin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3"/>
            </p:custDataLst>
          </p:nvPr>
        </p:nvSpPr>
        <p:spPr>
          <a:xfrm>
            <a:off x="883643" y="3017520"/>
            <a:ext cx="9144000" cy="890270"/>
          </a:xfrm>
        </p:spPr>
        <p:txBody>
          <a:bodyPr lIns="91440" tIns="0" rIns="91440" bIns="4572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4"/>
            </p:custDataLst>
          </p:nvPr>
        </p:nvSpPr>
        <p:spPr>
          <a:xfrm>
            <a:off x="883644" y="5050433"/>
            <a:ext cx="3365430" cy="579657"/>
          </a:xfrm>
        </p:spPr>
        <p:txBody>
          <a:bodyPr lIns="91440" tIns="45720" rIns="91440" bIns="45720"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6474460"/>
            <a:ext cx="12249150" cy="3835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676775" y="2059757"/>
            <a:ext cx="6243774" cy="922021"/>
          </a:xfrm>
        </p:spPr>
        <p:txBody>
          <a:bodyPr lIns="91440" tIns="45720" rIns="91440" bIns="0" anchor="b" anchorCtr="0">
            <a:normAutofit/>
          </a:bodyPr>
          <a:lstStyle>
            <a:lvl1pPr>
              <a:defRPr sz="54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4676775" y="3102596"/>
            <a:ext cx="6243774" cy="1401006"/>
          </a:xfrm>
        </p:spPr>
        <p:txBody>
          <a:bodyPr lIns="91440" tIns="0" rIns="91440" bIns="45720">
            <a:normAutofit/>
          </a:bodyPr>
          <a:lstStyle>
            <a:lvl1pPr marL="0" indent="0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7628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4522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266065" y="313690"/>
            <a:ext cx="11683365" cy="5634990"/>
          </a:xfrm>
          <a:prstGeom prst="rect">
            <a:avLst/>
          </a:prstGeom>
          <a:solidFill>
            <a:schemeClr val="tx2"/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>
            <a:off x="1422400" y="4064000"/>
            <a:ext cx="5283200" cy="12700"/>
          </a:xfrm>
          <a:prstGeom prst="rect">
            <a:avLst/>
          </a:prstGeom>
          <a:solidFill>
            <a:schemeClr val="accent1">
              <a:lumMod val="5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形状 8"/>
          <p:cNvSpPr/>
          <p:nvPr userDrawn="1">
            <p:custDataLst>
              <p:tags r:id="rId4"/>
            </p:custDataLst>
          </p:nvPr>
        </p:nvSpPr>
        <p:spPr>
          <a:xfrm>
            <a:off x="9480712" y="313004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8" name="任意形状 9"/>
          <p:cNvSpPr/>
          <p:nvPr userDrawn="1">
            <p:custDataLst>
              <p:tags r:id="rId5"/>
            </p:custDataLst>
          </p:nvPr>
        </p:nvSpPr>
        <p:spPr>
          <a:xfrm rot="10800000">
            <a:off x="261015" y="4113028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99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320799" y="2376714"/>
            <a:ext cx="6653601" cy="1607337"/>
          </a:xfrm>
        </p:spPr>
        <p:txBody>
          <a:bodyPr vert="horz" lIns="91440" tIns="45720" rIns="9144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96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2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63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6200000">
            <a:off x="-21591" y="25773"/>
            <a:ext cx="1741805" cy="169862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10" name="任意形状 9"/>
          <p:cNvSpPr/>
          <p:nvPr userDrawn="1">
            <p:custDataLst>
              <p:tags r:id="rId4"/>
            </p:custDataLst>
          </p:nvPr>
        </p:nvSpPr>
        <p:spPr>
          <a:xfrm rot="10800000">
            <a:off x="0" y="5913755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3825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8" name="任意形状 9"/>
          <p:cNvSpPr/>
          <p:nvPr userDrawn="1">
            <p:custDataLst>
              <p:tags r:id="rId3"/>
            </p:custDataLst>
          </p:nvPr>
        </p:nvSpPr>
        <p:spPr>
          <a:xfrm rot="16200000">
            <a:off x="-18383" y="15240"/>
            <a:ext cx="1243965" cy="121348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6" name="任意形状 8"/>
          <p:cNvSpPr/>
          <p:nvPr userDrawn="1">
            <p:custDataLst>
              <p:tags r:id="rId4"/>
            </p:custDataLst>
          </p:nvPr>
        </p:nvSpPr>
        <p:spPr>
          <a:xfrm>
            <a:off x="10344785" y="0"/>
            <a:ext cx="1847215" cy="180149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3810" y="5029201"/>
            <a:ext cx="12192000" cy="1828799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10" name="任意形状 9"/>
          <p:cNvSpPr/>
          <p:nvPr userDrawn="1">
            <p:custDataLst>
              <p:tags r:id="rId3"/>
            </p:custDataLst>
          </p:nvPr>
        </p:nvSpPr>
        <p:spPr>
          <a:xfrm rot="10800000">
            <a:off x="3810" y="5905500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-3492"/>
            <a:ext cx="12192000" cy="914400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755" y="193040"/>
            <a:ext cx="11037570" cy="521335"/>
          </a:xfrm>
        </p:spPr>
        <p:txBody>
          <a:bodyPr>
            <a:noAutofit/>
          </a:bodyPr>
          <a:lstStyle>
            <a:lvl1pPr>
              <a:defRPr sz="28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128.xml"/><Relationship Id="rId23" Type="http://schemas.openxmlformats.org/officeDocument/2006/relationships/tags" Target="../tags/tag127.xml"/><Relationship Id="rId22" Type="http://schemas.openxmlformats.org/officeDocument/2006/relationships/tags" Target="../tags/tag126.xml"/><Relationship Id="rId21" Type="http://schemas.openxmlformats.org/officeDocument/2006/relationships/tags" Target="../tags/tag125.xml"/><Relationship Id="rId20" Type="http://schemas.openxmlformats.org/officeDocument/2006/relationships/tags" Target="../tags/tag124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23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2.xml"/><Relationship Id="rId25" Type="http://schemas.openxmlformats.org/officeDocument/2006/relationships/theme" Target="../theme/theme3.xml"/><Relationship Id="rId24" Type="http://schemas.openxmlformats.org/officeDocument/2006/relationships/tags" Target="../tags/tag256.xml"/><Relationship Id="rId23" Type="http://schemas.openxmlformats.org/officeDocument/2006/relationships/tags" Target="../tags/tag255.xml"/><Relationship Id="rId22" Type="http://schemas.openxmlformats.org/officeDocument/2006/relationships/tags" Target="../tags/tag254.xml"/><Relationship Id="rId21" Type="http://schemas.openxmlformats.org/officeDocument/2006/relationships/tags" Target="../tags/tag253.xml"/><Relationship Id="rId20" Type="http://schemas.openxmlformats.org/officeDocument/2006/relationships/tags" Target="../tags/tag252.xml"/><Relationship Id="rId2" Type="http://schemas.openxmlformats.org/officeDocument/2006/relationships/slideLayout" Target="../slideLayouts/slideLayout31.xml"/><Relationship Id="rId19" Type="http://schemas.openxmlformats.org/officeDocument/2006/relationships/tags" Target="../tags/tag251.xml"/><Relationship Id="rId18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accent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accent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259.xml"/><Relationship Id="rId2" Type="http://schemas.openxmlformats.org/officeDocument/2006/relationships/tags" Target="../tags/tag258.xml"/><Relationship Id="rId1" Type="http://schemas.openxmlformats.org/officeDocument/2006/relationships/tags" Target="../tags/tag257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2.xml"/><Relationship Id="rId4" Type="http://schemas.openxmlformats.org/officeDocument/2006/relationships/tags" Target="../tags/tag284.xml"/><Relationship Id="rId3" Type="http://schemas.openxmlformats.org/officeDocument/2006/relationships/image" Target="../media/image3.png"/><Relationship Id="rId2" Type="http://schemas.openxmlformats.org/officeDocument/2006/relationships/tags" Target="../tags/tag283.xml"/><Relationship Id="rId1" Type="http://schemas.openxmlformats.org/officeDocument/2006/relationships/tags" Target="../tags/tag282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2.xml"/><Relationship Id="rId4" Type="http://schemas.openxmlformats.org/officeDocument/2006/relationships/tags" Target="../tags/tag287.xml"/><Relationship Id="rId3" Type="http://schemas.openxmlformats.org/officeDocument/2006/relationships/image" Target="../media/image4.jpeg"/><Relationship Id="rId2" Type="http://schemas.openxmlformats.org/officeDocument/2006/relationships/tags" Target="../tags/tag286.xml"/><Relationship Id="rId1" Type="http://schemas.openxmlformats.org/officeDocument/2006/relationships/tags" Target="../tags/tag28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tags" Target="../tags/tag289.xml"/><Relationship Id="rId1" Type="http://schemas.openxmlformats.org/officeDocument/2006/relationships/tags" Target="../tags/tag28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tags" Target="../tags/tag261.xml"/><Relationship Id="rId1" Type="http://schemas.openxmlformats.org/officeDocument/2006/relationships/tags" Target="../tags/tag260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2.xml"/><Relationship Id="rId3" Type="http://schemas.openxmlformats.org/officeDocument/2006/relationships/tags" Target="../tags/tag264.xml"/><Relationship Id="rId2" Type="http://schemas.openxmlformats.org/officeDocument/2006/relationships/tags" Target="../tags/tag263.xml"/><Relationship Id="rId1" Type="http://schemas.openxmlformats.org/officeDocument/2006/relationships/tags" Target="../tags/tag26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2.xml"/><Relationship Id="rId2" Type="http://schemas.openxmlformats.org/officeDocument/2006/relationships/tags" Target="../tags/tag265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2.xml"/><Relationship Id="rId3" Type="http://schemas.openxmlformats.org/officeDocument/2006/relationships/tags" Target="../tags/tag268.xml"/><Relationship Id="rId2" Type="http://schemas.openxmlformats.org/officeDocument/2006/relationships/tags" Target="../tags/tag267.xml"/><Relationship Id="rId1" Type="http://schemas.openxmlformats.org/officeDocument/2006/relationships/tags" Target="../tags/tag266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2.xml"/><Relationship Id="rId5" Type="http://schemas.openxmlformats.org/officeDocument/2006/relationships/tags" Target="../tags/tag272.xml"/><Relationship Id="rId4" Type="http://schemas.openxmlformats.org/officeDocument/2006/relationships/image" Target="../media/image2.png"/><Relationship Id="rId3" Type="http://schemas.openxmlformats.org/officeDocument/2006/relationships/tags" Target="../tags/tag271.xml"/><Relationship Id="rId2" Type="http://schemas.openxmlformats.org/officeDocument/2006/relationships/tags" Target="../tags/tag270.xml"/><Relationship Id="rId1" Type="http://schemas.openxmlformats.org/officeDocument/2006/relationships/tags" Target="../tags/tag269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2.xml"/><Relationship Id="rId3" Type="http://schemas.openxmlformats.org/officeDocument/2006/relationships/tags" Target="../tags/tag275.xml"/><Relationship Id="rId2" Type="http://schemas.openxmlformats.org/officeDocument/2006/relationships/tags" Target="../tags/tag274.xml"/><Relationship Id="rId1" Type="http://schemas.openxmlformats.org/officeDocument/2006/relationships/tags" Target="../tags/tag273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2.xml"/><Relationship Id="rId3" Type="http://schemas.openxmlformats.org/officeDocument/2006/relationships/tags" Target="../tags/tag278.xml"/><Relationship Id="rId2" Type="http://schemas.openxmlformats.org/officeDocument/2006/relationships/tags" Target="../tags/tag277.xml"/><Relationship Id="rId1" Type="http://schemas.openxmlformats.org/officeDocument/2006/relationships/tags" Target="../tags/tag276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2.xml"/><Relationship Id="rId3" Type="http://schemas.openxmlformats.org/officeDocument/2006/relationships/tags" Target="../tags/tag281.xml"/><Relationship Id="rId2" Type="http://schemas.openxmlformats.org/officeDocument/2006/relationships/tags" Target="../tags/tag280.xml"/><Relationship Id="rId1" Type="http://schemas.openxmlformats.org/officeDocument/2006/relationships/tags" Target="../tags/tag2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 dirty="0">
                <a:solidFill>
                  <a:schemeClr val="accent1"/>
                </a:solidFill>
                <a:sym typeface="Arial" panose="020B0604020202020204" pitchFamily="34" charset="0"/>
              </a:rPr>
              <a:t>个人工作分享</a:t>
            </a:r>
            <a:endParaRPr lang="zh-CN" altLang="en-US" dirty="0">
              <a:solidFill>
                <a:schemeClr val="accent1"/>
              </a:solidFill>
              <a:sym typeface="Arial" panose="020B0604020202020204" pitchFamily="34" charset="0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p>
            <a:r>
              <a:rPr lang="zh-CN" altLang="en-US" dirty="0">
                <a:solidFill>
                  <a:schemeClr val="accent1"/>
                </a:solidFill>
                <a:sym typeface="Arial" panose="020B0604020202020204" pitchFamily="34" charset="0"/>
              </a:rPr>
              <a:t>分享者：蔡汝民</a:t>
            </a:r>
            <a:endParaRPr lang="zh-CN" altLang="en-US" dirty="0">
              <a:solidFill>
                <a:schemeClr val="accent1"/>
              </a:solidFill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81600" y="1214910"/>
            <a:ext cx="9626400" cy="723600"/>
          </a:xfrm>
        </p:spPr>
        <p:txBody>
          <a:bodyPr/>
          <a:lstStyle/>
          <a:p>
            <a:r>
              <a:rPr lang="zh-CN" altLang="en-US" dirty="0">
                <a:sym typeface="Arial" panose="020B0604020202020204" pitchFamily="34" charset="0"/>
              </a:rPr>
              <a:t>突破自我</a:t>
            </a:r>
            <a:r>
              <a:rPr lang="en-US" altLang="zh-CN" dirty="0">
                <a:sym typeface="Arial" panose="020B0604020202020204" pitchFamily="34" charset="0"/>
              </a:rPr>
              <a:t>01</a:t>
            </a:r>
            <a:endParaRPr lang="en-US" altLang="zh-CN" dirty="0">
              <a:sym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1281430" y="2163445"/>
            <a:ext cx="4833620" cy="3445510"/>
          </a:xfrm>
        </p:spPr>
        <p:txBody>
          <a:bodyPr>
            <a:normAutofit/>
          </a:bodyPr>
          <a:lstStyle/>
          <a:p>
            <a:pPr marL="0" indent="0" defTabSz="914400">
              <a:buNone/>
              <a:tabLst>
                <a:tab pos="4178300" algn="l"/>
              </a:tabLst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sym typeface="Arial" panose="020B0604020202020204" pitchFamily="34" charset="0"/>
              </a:rPr>
              <a:t>1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Arial" panose="020B0604020202020204" pitchFamily="34" charset="0"/>
              </a:rPr>
              <a:t>、工作规划</a:t>
            </a:r>
            <a:r>
              <a:rPr lang="zh-CN" dirty="0">
                <a:solidFill>
                  <a:schemeClr val="tx1">
                    <a:lumMod val="75000"/>
                    <a:lumOff val="25000"/>
                  </a:schemeClr>
                </a:solidFill>
                <a:sym typeface="Arial" panose="020B0604020202020204" pitchFamily="34" charset="0"/>
              </a:rPr>
              <a:t>：根据一周工作量大概安排每天的工作，做到心中有数，按照提交时间安排做的顺序</a:t>
            </a:r>
            <a:endParaRPr lang="zh-CN" dirty="0">
              <a:solidFill>
                <a:schemeClr val="tx1">
                  <a:lumMod val="75000"/>
                  <a:lumOff val="25000"/>
                </a:schemeClr>
              </a:solidFill>
              <a:sym typeface="Arial" panose="020B0604020202020204" pitchFamily="34" charset="0"/>
            </a:endParaRPr>
          </a:p>
          <a:p>
            <a:pPr marL="0" indent="0" defTabSz="914400">
              <a:buNone/>
              <a:tabLst>
                <a:tab pos="4178300" algn="l"/>
              </a:tabLst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sym typeface="Arial" panose="020B0604020202020204" pitchFamily="34" charset="0"/>
              </a:rPr>
              <a:t>2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Arial" panose="020B0604020202020204" pitchFamily="34" charset="0"/>
              </a:rPr>
              <a:t>、狠准快：就是不要纠结，犹豫就会败北，比如找背景，找商品（我容易犯的毛病）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sym typeface="Arial" panose="020B0604020202020204" pitchFamily="34" charset="0"/>
            </a:endParaRPr>
          </a:p>
          <a:p>
            <a:pPr marL="0" indent="0" defTabSz="914400">
              <a:buNone/>
              <a:tabLst>
                <a:tab pos="4178300" algn="l"/>
              </a:tabLst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sym typeface="Arial" panose="020B0604020202020204" pitchFamily="34" charset="0"/>
            </a:endParaRPr>
          </a:p>
        </p:txBody>
      </p:sp>
      <p:pic>
        <p:nvPicPr>
          <p:cNvPr id="102" name="图片 101"/>
          <p:cNvPicPr/>
          <p:nvPr/>
        </p:nvPicPr>
        <p:blipFill>
          <a:blip r:embed="rId3">
            <a:grayscl/>
          </a:blip>
          <a:srcRect t="6762" b="21129"/>
          <a:stretch>
            <a:fillRect/>
          </a:stretch>
        </p:blipFill>
        <p:spPr>
          <a:xfrm>
            <a:off x="6755765" y="1541145"/>
            <a:ext cx="3866515" cy="401447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81600" y="1214910"/>
            <a:ext cx="9626400" cy="723600"/>
          </a:xfrm>
        </p:spPr>
        <p:txBody>
          <a:bodyPr/>
          <a:lstStyle/>
          <a:p>
            <a:r>
              <a:rPr lang="zh-CN" altLang="en-US" dirty="0">
                <a:sym typeface="Arial" panose="020B0604020202020204" pitchFamily="34" charset="0"/>
              </a:rPr>
              <a:t>突破自我</a:t>
            </a:r>
            <a:r>
              <a:rPr lang="en-US" altLang="zh-CN" dirty="0">
                <a:sym typeface="Arial" panose="020B0604020202020204" pitchFamily="34" charset="0"/>
              </a:rPr>
              <a:t>02</a:t>
            </a:r>
            <a:endParaRPr lang="en-US" altLang="zh-CN" dirty="0">
              <a:sym typeface="Arial" panose="020B0604020202020204" pitchFamily="34" charset="0"/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248410" y="2189480"/>
            <a:ext cx="4214495" cy="344551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  <a:tabLst>
                <a:tab pos="4178300" algn="l"/>
              </a:tabLst>
            </a:pPr>
            <a:r>
              <a:rPr lang="en-US" altLang="zh-CN" dirty="0">
                <a:sym typeface="Arial" panose="020B0604020202020204" pitchFamily="34" charset="0"/>
              </a:rPr>
              <a:t>1</a:t>
            </a:r>
            <a:r>
              <a:rPr lang="zh-CN" altLang="en-US" dirty="0">
                <a:sym typeface="Arial" panose="020B0604020202020204" pitchFamily="34" charset="0"/>
              </a:rPr>
              <a:t>、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Arial" panose="020B0604020202020204" pitchFamily="34" charset="0"/>
              </a:rPr>
              <a:t>数质兼顾：保证数量的前提也要提升质量，就是不要一味的套模板。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sym typeface="Arial" panose="020B0604020202020204" pitchFamily="34" charset="0"/>
            </a:endParaRPr>
          </a:p>
          <a:p>
            <a:pPr marL="0" indent="0" defTabSz="914400">
              <a:buNone/>
              <a:tabLst>
                <a:tab pos="4178300" algn="l"/>
              </a:tabLst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sym typeface="Arial" panose="020B0604020202020204" pitchFamily="34" charset="0"/>
              </a:rPr>
              <a:t>2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Arial" panose="020B0604020202020204" pitchFamily="34" charset="0"/>
              </a:rPr>
              <a:t>、勇于创新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sym typeface="Arial" panose="020B0604020202020204" pitchFamily="34" charset="0"/>
              </a:rPr>
              <a:t>;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Arial" panose="020B0604020202020204" pitchFamily="34" charset="0"/>
              </a:rPr>
              <a:t>就是尝试去做一些新的风格，就像越康那样制作自己的得物风格。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sym typeface="Arial" panose="020B0604020202020204" pitchFamily="34" charset="0"/>
            </a:endParaRPr>
          </a:p>
          <a:p>
            <a:pPr marL="0" indent="0" defTabSz="914400">
              <a:buNone/>
              <a:tabLst>
                <a:tab pos="4178300" algn="l"/>
              </a:tabLst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sym typeface="Arial" panose="020B0604020202020204" pitchFamily="34" charset="0"/>
              </a:rPr>
              <a:t>3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Arial" panose="020B0604020202020204" pitchFamily="34" charset="0"/>
              </a:rPr>
              <a:t>、不断进取：利用闲暇时间，多向大佬们学习做图捷径，多开阔自己的视野，多学习积累一些设计有关的知识</a:t>
            </a:r>
            <a:r>
              <a:rPr lang="zh-CN" altLang="en-US" dirty="0">
                <a:sym typeface="Arial" panose="020B0604020202020204" pitchFamily="34" charset="0"/>
              </a:rPr>
              <a:t>技巧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Arial" panose="020B0604020202020204" pitchFamily="34" charset="0"/>
              </a:rPr>
              <a:t>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sym typeface="Arial" panose="020B0604020202020204" pitchFamily="34" charset="0"/>
            </a:endParaRPr>
          </a:p>
        </p:txBody>
      </p:sp>
      <p:pic>
        <p:nvPicPr>
          <p:cNvPr id="104" name="图片 103"/>
          <p:cNvPicPr/>
          <p:nvPr/>
        </p:nvPicPr>
        <p:blipFill>
          <a:blip r:embed="rId3">
            <a:grayscl/>
          </a:blip>
          <a:srcRect l="8331" t="6787" r="10003" b="59343"/>
          <a:stretch>
            <a:fillRect/>
          </a:stretch>
        </p:blipFill>
        <p:spPr>
          <a:xfrm>
            <a:off x="7032625" y="1765935"/>
            <a:ext cx="3660140" cy="397065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/>
              <a:t>THANKS</a:t>
            </a:r>
            <a:endParaRPr lang="en-US" altLang="zh-CN"/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15620" y="2053590"/>
            <a:ext cx="11160760" cy="2751455"/>
          </a:xfrm>
        </p:spPr>
        <p:txBody>
          <a:bodyPr/>
          <a:lstStyle/>
          <a:p>
            <a:pPr algn="ctr"/>
            <a:r>
              <a:rPr lang="zh-CN" altLang="en-US" dirty="0">
                <a:sym typeface="Arial" panose="020B0604020202020204" pitchFamily="34" charset="0"/>
              </a:rPr>
              <a:t> </a:t>
            </a:r>
            <a:r>
              <a:rPr lang="zh-CN" altLang="en-US" sz="6000" dirty="0">
                <a:sym typeface="Arial" panose="020B0604020202020204" pitchFamily="34" charset="0"/>
              </a:rPr>
              <a:t>了解 交流 模板  突破 </a:t>
            </a:r>
            <a:endParaRPr lang="zh-CN" altLang="en-US" sz="6000" dirty="0"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1173480" y="1747986"/>
            <a:ext cx="3008630" cy="348621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rtlCol="0" anchor="ctr" anchorCtr="0">
            <a:normAutofit fontScale="97500"/>
          </a:bodyPr>
          <a:lstStyle/>
          <a:p>
            <a:pPr algn="ctr"/>
            <a:r>
              <a:rPr lang="en-US" altLang="zh-CN" sz="22000" b="1" dirty="0">
                <a:ln w="25400">
                  <a:solidFill>
                    <a:schemeClr val="accent1"/>
                  </a:solidFill>
                </a:ln>
                <a:noFill/>
                <a:uFillTx/>
                <a:latin typeface="Arial" panose="020B0604020202020204" pitchFamily="34" charset="0"/>
                <a:ea typeface="微软雅黑" panose="020B0503020204020204" charset="-122"/>
                <a:cs typeface="+mj-lt"/>
                <a:sym typeface="Arial" panose="020B0604020202020204" pitchFamily="34" charset="0"/>
              </a:rPr>
              <a:t>01</a:t>
            </a:r>
            <a:endParaRPr lang="en-US" altLang="zh-CN" sz="22000" b="1" dirty="0">
              <a:ln w="25400">
                <a:solidFill>
                  <a:schemeClr val="accent1"/>
                </a:solidFill>
              </a:ln>
              <a:noFill/>
              <a:uFillTx/>
              <a:latin typeface="Arial" panose="020B0604020202020204" pitchFamily="34" charset="0"/>
              <a:ea typeface="微软雅黑" panose="020B0503020204020204" charset="-122"/>
              <a:cs typeface="+mj-lt"/>
              <a:sym typeface="Arial" panose="020B0604020202020204" pitchFamily="34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51045" y="2483937"/>
            <a:ext cx="6243774" cy="922021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sym typeface="Arial" panose="020B0604020202020204" pitchFamily="34" charset="0"/>
              </a:rPr>
              <a:t>了解工作内容</a:t>
            </a:r>
            <a:endParaRPr lang="zh-CN" altLang="en-US" dirty="0"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2"/>
          <p:cNvPicPr>
            <a:picLocks noChangeAspect="1"/>
          </p:cNvPicPr>
          <p:nvPr/>
        </p:nvPicPr>
        <p:blipFill>
          <a:blip r:embed="rId1"/>
          <a:srcRect l="54826"/>
          <a:stretch>
            <a:fillRect/>
          </a:stretch>
        </p:blipFill>
        <p:spPr>
          <a:xfrm>
            <a:off x="1494155" y="1483360"/>
            <a:ext cx="2989580" cy="3528695"/>
          </a:xfrm>
          <a:prstGeom prst="rect">
            <a:avLst/>
          </a:prstGeom>
        </p:spPr>
      </p:pic>
      <p:sp>
        <p:nvSpPr>
          <p:cNvPr id="6" name="TextBox 8"/>
          <p:cNvSpPr txBox="1"/>
          <p:nvPr/>
        </p:nvSpPr>
        <p:spPr>
          <a:xfrm>
            <a:off x="5344795" y="1995805"/>
            <a:ext cx="4773930" cy="25228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了解（工作内容）设计规范：</a:t>
            </a:r>
            <a:r>
              <a:rPr 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设计前需要注意的事项，比如注意图的尺寸大小，安全区，警示语，文案，配色等等。</a:t>
            </a:r>
            <a:endParaRPr 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最好在开始做图前跟运营了解清楚要求和一些注意事项，可以的话叫他（她）提供样式，这样可以减少大家的改图频率。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	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1435735" y="1593046"/>
            <a:ext cx="3008630" cy="348621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rtlCol="0" anchor="ctr" anchorCtr="0">
            <a:normAutofit fontScale="97500"/>
          </a:bodyPr>
          <a:lstStyle/>
          <a:p>
            <a:pPr algn="ctr"/>
            <a:r>
              <a:rPr lang="en-US" altLang="zh-CN" sz="22000" b="1" dirty="0">
                <a:ln w="25400">
                  <a:solidFill>
                    <a:schemeClr val="accent1"/>
                  </a:solidFill>
                </a:ln>
                <a:noFill/>
                <a:uFillTx/>
                <a:latin typeface="Arial" panose="020B0604020202020204" pitchFamily="34" charset="0"/>
                <a:ea typeface="微软雅黑" panose="020B0503020204020204" charset="-122"/>
                <a:cs typeface="+mj-lt"/>
                <a:sym typeface="Arial" panose="020B0604020202020204" pitchFamily="34" charset="0"/>
              </a:rPr>
              <a:t>02</a:t>
            </a:r>
            <a:endParaRPr lang="en-US" altLang="zh-CN" sz="22000" b="1" dirty="0">
              <a:ln w="25400">
                <a:solidFill>
                  <a:schemeClr val="accent1"/>
                </a:solidFill>
              </a:ln>
              <a:noFill/>
              <a:uFillTx/>
              <a:latin typeface="Arial" panose="020B0604020202020204" pitchFamily="34" charset="0"/>
              <a:ea typeface="微软雅黑" panose="020B0503020204020204" charset="-122"/>
              <a:cs typeface="+mj-lt"/>
              <a:sym typeface="Arial" panose="020B0604020202020204" pitchFamily="34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813300" y="2328997"/>
            <a:ext cx="6243774" cy="922021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sym typeface="Arial" panose="020B0604020202020204" pitchFamily="34" charset="0"/>
              </a:rPr>
              <a:t>与同事交流</a:t>
            </a:r>
            <a:endParaRPr lang="zh-CN" altLang="en-US" dirty="0"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81600" y="1214910"/>
            <a:ext cx="9626400" cy="723600"/>
          </a:xfrm>
        </p:spPr>
        <p:txBody>
          <a:bodyPr/>
          <a:lstStyle/>
          <a:p>
            <a:r>
              <a:rPr lang="zh-CN" altLang="en-US" dirty="0">
                <a:sym typeface="Arial" panose="020B0604020202020204" pitchFamily="34" charset="0"/>
              </a:rPr>
              <a:t>有效沟通</a:t>
            </a: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1281430" y="2145665"/>
            <a:ext cx="5671185" cy="3445510"/>
          </a:xfrm>
        </p:spPr>
        <p:txBody>
          <a:bodyPr>
            <a:normAutofit/>
          </a:bodyPr>
          <a:lstStyle/>
          <a:p>
            <a:pPr marL="0" indent="0" defTabSz="914400">
              <a:buNone/>
              <a:tabLst>
                <a:tab pos="4178300" algn="l"/>
              </a:tabLst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sym typeface="Arial" panose="020B0604020202020204" pitchFamily="34" charset="0"/>
              </a:rPr>
              <a:t>与设计同事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Arial" panose="020B0604020202020204" pitchFamily="34" charset="0"/>
              </a:rPr>
              <a:t>：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1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、向大家</a:t>
            </a:r>
            <a:r>
              <a:rPr 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学习一些做图的小技巧、素材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             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0" indent="0" defTabSz="914400">
              <a:buNone/>
              <a:tabLst>
                <a:tab pos="4178300" algn="l"/>
              </a:tabLst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                2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、接到没做过的类型，可以找做过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0" indent="0" defTabSz="914400">
              <a:buNone/>
              <a:tabLst>
                <a:tab pos="4178300" algn="l"/>
              </a:tabLst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              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同事交流怎么做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0" indent="0" defTabSz="914400">
              <a:buNone/>
              <a:tabLst>
                <a:tab pos="4178300" algn="l"/>
              </a:tabLst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                3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、可以加入他们的认知和想法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0" indent="0" defTabSz="914400">
              <a:buNone/>
              <a:tabLst>
                <a:tab pos="4178300" algn="l"/>
              </a:tabLst>
            </a:pPr>
            <a:r>
              <a:rPr lang="zh-CN" altLang="en-US" b="1" dirty="0">
                <a:latin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与运营同事</a:t>
            </a:r>
            <a:r>
              <a:rPr lang="zh-CN" altLang="en-US" dirty="0">
                <a:latin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：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1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、多跟运营交流，了解要做什么样的图，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0" indent="0" defTabSz="914400">
              <a:buNone/>
              <a:tabLst>
                <a:tab pos="4178300" algn="l"/>
              </a:tabLst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              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需要注意哪些，避免来回修改，影响效率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0" indent="0" defTabSz="914400">
              <a:buNone/>
              <a:tabLst>
                <a:tab pos="4178300" algn="l"/>
              </a:tabLst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5" name="图片 4" descr="71a6599edc79fd4baebe0aee54b6861c6ee43f2f21ced-22Bd1j_fw120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759575" y="1266825"/>
            <a:ext cx="5027295" cy="393001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1435735" y="1593046"/>
            <a:ext cx="3008630" cy="348621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rtlCol="0" anchor="ctr" anchorCtr="0">
            <a:normAutofit fontScale="97500"/>
          </a:bodyPr>
          <a:lstStyle/>
          <a:p>
            <a:pPr algn="ctr"/>
            <a:r>
              <a:rPr lang="en-US" altLang="zh-CN" sz="22000" b="1" dirty="0">
                <a:ln w="25400">
                  <a:solidFill>
                    <a:schemeClr val="accent1"/>
                  </a:solidFill>
                </a:ln>
                <a:noFill/>
                <a:uFillTx/>
                <a:latin typeface="Arial" panose="020B0604020202020204" pitchFamily="34" charset="0"/>
                <a:ea typeface="微软雅黑" panose="020B0503020204020204" charset="-122"/>
                <a:cs typeface="+mj-lt"/>
                <a:sym typeface="Arial" panose="020B0604020202020204" pitchFamily="34" charset="0"/>
              </a:rPr>
              <a:t>03</a:t>
            </a:r>
            <a:endParaRPr lang="en-US" altLang="zh-CN" sz="22000" b="1" dirty="0">
              <a:ln w="25400">
                <a:solidFill>
                  <a:schemeClr val="accent1"/>
                </a:solidFill>
              </a:ln>
              <a:noFill/>
              <a:uFillTx/>
              <a:latin typeface="Arial" panose="020B0604020202020204" pitchFamily="34" charset="0"/>
              <a:ea typeface="微软雅黑" panose="020B0503020204020204" charset="-122"/>
              <a:cs typeface="+mj-lt"/>
              <a:sym typeface="Arial" panose="020B0604020202020204" pitchFamily="34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813300" y="2328997"/>
            <a:ext cx="6243774" cy="922021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sym typeface="Arial" panose="020B0604020202020204" pitchFamily="34" charset="0"/>
              </a:rPr>
              <a:t>模板</a:t>
            </a:r>
            <a:endParaRPr lang="zh-CN" altLang="en-US" dirty="0"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81600" y="605310"/>
            <a:ext cx="9626400" cy="723600"/>
          </a:xfrm>
        </p:spPr>
        <p:txBody>
          <a:bodyPr/>
          <a:lstStyle/>
          <a:p>
            <a:r>
              <a:rPr lang="zh-CN" altLang="en-US" dirty="0">
                <a:sym typeface="Arial" panose="020B0604020202020204" pitchFamily="34" charset="0"/>
              </a:rPr>
              <a:t>模板</a:t>
            </a: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1281430" y="1284605"/>
            <a:ext cx="6906260" cy="3445510"/>
          </a:xfrm>
        </p:spPr>
        <p:txBody>
          <a:bodyPr>
            <a:normAutofit/>
          </a:bodyPr>
          <a:lstStyle/>
          <a:p>
            <a:pPr marL="0" indent="0" defTabSz="914400">
              <a:buNone/>
              <a:tabLst>
                <a:tab pos="4178300" algn="l"/>
              </a:tabLst>
            </a:pPr>
            <a:r>
              <a:rPr lang="zh-CN" dirty="0">
                <a:solidFill>
                  <a:schemeClr val="tx1">
                    <a:lumMod val="75000"/>
                    <a:lumOff val="25000"/>
                  </a:schemeClr>
                </a:solidFill>
                <a:sym typeface="Arial" panose="020B0604020202020204" pitchFamily="34" charset="0"/>
              </a:rPr>
              <a:t>首先：收集一些通用的标签素材（制作素材库）</a:t>
            </a:r>
            <a:endParaRPr lang="zh-CN" dirty="0">
              <a:solidFill>
                <a:schemeClr val="tx1">
                  <a:lumMod val="75000"/>
                  <a:lumOff val="25000"/>
                </a:schemeClr>
              </a:solidFill>
              <a:sym typeface="Arial" panose="020B0604020202020204" pitchFamily="34" charset="0"/>
            </a:endParaRPr>
          </a:p>
          <a:p>
            <a:pPr marL="0" indent="0" defTabSz="914400">
              <a:buNone/>
              <a:tabLst>
                <a:tab pos="4178300" algn="l"/>
              </a:tabLst>
            </a:pPr>
            <a:r>
              <a:rPr lang="zh-CN" dirty="0">
                <a:solidFill>
                  <a:schemeClr val="tx1">
                    <a:lumMod val="75000"/>
                    <a:lumOff val="25000"/>
                  </a:schemeClr>
                </a:solidFill>
                <a:sym typeface="Arial" panose="020B0604020202020204" pitchFamily="34" charset="0"/>
              </a:rPr>
              <a:t>接着：收藏常用的网址，如（花瓣，创客）</a:t>
            </a:r>
            <a:endParaRPr lang="zh-CN" dirty="0">
              <a:solidFill>
                <a:schemeClr val="tx1">
                  <a:lumMod val="75000"/>
                  <a:lumOff val="25000"/>
                </a:schemeClr>
              </a:solidFill>
              <a:sym typeface="Arial" panose="020B0604020202020204" pitchFamily="34" charset="0"/>
            </a:endParaRPr>
          </a:p>
          <a:p>
            <a:pPr marL="0" indent="0" defTabSz="914400">
              <a:buNone/>
              <a:tabLst>
                <a:tab pos="4178300" algn="l"/>
              </a:tabLst>
            </a:pPr>
            <a:r>
              <a:rPr lang="zh-CN" dirty="0">
                <a:solidFill>
                  <a:schemeClr val="tx1">
                    <a:lumMod val="75000"/>
                    <a:lumOff val="25000"/>
                  </a:schemeClr>
                </a:solidFill>
                <a:sym typeface="Arial" panose="020B0604020202020204" pitchFamily="34" charset="0"/>
              </a:rPr>
              <a:t>然后：每做一种类型的图就存一套模板，偶尔更新一下模板</a:t>
            </a:r>
            <a:endParaRPr lang="zh-CN" dirty="0">
              <a:solidFill>
                <a:schemeClr val="tx1">
                  <a:lumMod val="75000"/>
                  <a:lumOff val="25000"/>
                </a:schemeClr>
              </a:solidFill>
              <a:sym typeface="Arial" panose="020B0604020202020204" pitchFamily="34" charset="0"/>
            </a:endParaRPr>
          </a:p>
          <a:p>
            <a:pPr marL="0" indent="0" defTabSz="914400">
              <a:buNone/>
              <a:tabLst>
                <a:tab pos="4178300" algn="l"/>
              </a:tabLst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Arial" panose="020B0604020202020204" pitchFamily="34" charset="0"/>
              </a:rPr>
              <a:t>最后：就是套用模板，看自己的时间安排而定，如果时间紧可以小改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sym typeface="Arial" panose="020B0604020202020204" pitchFamily="34" charset="0"/>
              </a:rPr>
              <a:t> 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Arial" panose="020B0604020202020204" pitchFamily="34" charset="0"/>
              </a:rPr>
              <a:t>如果时间宽裕可以大改，如改便签、排版、风格等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1435735" y="1593046"/>
            <a:ext cx="3008630" cy="348621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rtlCol="0" anchor="ctr" anchorCtr="0">
            <a:normAutofit fontScale="97500"/>
          </a:bodyPr>
          <a:lstStyle/>
          <a:p>
            <a:pPr algn="ctr"/>
            <a:r>
              <a:rPr lang="en-US" altLang="zh-CN" sz="22000" b="1" dirty="0">
                <a:ln w="25400">
                  <a:solidFill>
                    <a:schemeClr val="accent1"/>
                  </a:solidFill>
                </a:ln>
                <a:noFill/>
                <a:uFillTx/>
                <a:latin typeface="Arial" panose="020B0604020202020204" pitchFamily="34" charset="0"/>
                <a:ea typeface="微软雅黑" panose="020B0503020204020204" charset="-122"/>
                <a:cs typeface="+mj-lt"/>
                <a:sym typeface="Arial" panose="020B0604020202020204" pitchFamily="34" charset="0"/>
              </a:rPr>
              <a:t>04</a:t>
            </a:r>
            <a:endParaRPr lang="en-US" altLang="zh-CN" sz="22000" b="1" dirty="0">
              <a:ln w="25400">
                <a:solidFill>
                  <a:schemeClr val="accent1"/>
                </a:solidFill>
              </a:ln>
              <a:noFill/>
              <a:uFillTx/>
              <a:latin typeface="Arial" panose="020B0604020202020204" pitchFamily="34" charset="0"/>
              <a:ea typeface="微软雅黑" panose="020B0503020204020204" charset="-122"/>
              <a:cs typeface="+mj-lt"/>
              <a:sym typeface="Arial" panose="020B0604020202020204" pitchFamily="34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813300" y="2328997"/>
            <a:ext cx="6243774" cy="922021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sym typeface="Arial" panose="020B0604020202020204" pitchFamily="34" charset="0"/>
              </a:rPr>
              <a:t>突破自我</a:t>
            </a:r>
            <a:endParaRPr lang="zh-CN" altLang="en-US" dirty="0"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7"/>
  <p:tag name="KSO_WM_UNIT_LAYERLEVEL" val="1"/>
  <p:tag name="KSO_WM_TAG_VERSION" val="1.0"/>
  <p:tag name="KSO_WM_BEAUTIFY_FLAG" val="#wm#"/>
  <p:tag name="KSO_WM_UNIT_TYPE" val="y"/>
  <p:tag name="KSO_WM_UNIT_INDEX" val="7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10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5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5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6915"/>
  <p:tag name="KSO_WM_TEMPLATE_MASTER_THUMB_INDEX" val="12"/>
  <p:tag name="KSO_WM_TEMPLATE_THUMBS_INDEX" val="1、4、7、8、10、11、12、13、15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7"/>
  <p:tag name="KSO_WM_UNIT_LAYERLEVEL" val="1"/>
  <p:tag name="KSO_WM_TAG_VERSION" val="1.0"/>
  <p:tag name="KSO_WM_BEAUTIFY_FLAG" val="#wm#"/>
  <p:tag name="KSO_WM_UNIT_TYPE" val="y"/>
  <p:tag name="KSO_WM_UNIT_INDEX" val="7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4"/>
  <p:tag name="KSO_WM_UNIT_LAYERLEVEL" val="1"/>
  <p:tag name="KSO_WM_TAG_VERSION" val="1.0"/>
  <p:tag name="KSO_WM_BEAUTIFY_FLAG" val="#wm#"/>
  <p:tag name="KSO_WM_UNIT_TYPE" val="y"/>
  <p:tag name="KSO_WM_UNIT_INDEX" val="4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5"/>
  <p:tag name="KSO_WM_UNIT_LAYERLEVEL" val="1"/>
  <p:tag name="KSO_WM_TAG_VERSION" val="1.0"/>
  <p:tag name="KSO_WM_BEAUTIFY_FLAG" val="#wm#"/>
  <p:tag name="KSO_WM_UNIT_TYPE" val="y"/>
  <p:tag name="KSO_WM_UNIT_INDEX" val="5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6"/>
  <p:tag name="KSO_WM_UNIT_LAYERLEVEL" val="1"/>
  <p:tag name="KSO_WM_TAG_VERSION" val="1.0"/>
  <p:tag name="KSO_WM_BEAUTIFY_FLAG" val="#wm#"/>
  <p:tag name="KSO_WM_UNIT_TYPE" val="y"/>
  <p:tag name="KSO_WM_UNIT_INDEX" val="6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BK_DARK_LIGHT" val="2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21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22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5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5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6915"/>
  <p:tag name="KSO_WM_TEMPLATE_MASTER_THUMB_INDEX" val="12"/>
  <p:tag name="KSO_WM_TEMPLATE_THUMBS_INDEX" val="1、4、7、8、10、11、12、13、15"/>
</p:tagLst>
</file>

<file path=ppt/tags/tag25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6915_1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PRESET_TEXT" val="空白演示经典风格"/>
</p:tagLst>
</file>

<file path=ppt/tags/tag258.xml><?xml version="1.0" encoding="utf-8"?>
<p:tagLst xmlns:p="http://schemas.openxmlformats.org/presentationml/2006/main"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6915_1*f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演讲者："/>
  <p:tag name="KSO_WM_UNIT_SUBTYPE" val="b"/>
  <p:tag name="KSO_WM_UNIT_TEXT_FILL_FORE_SCHEMECOLOR_INDEX_BRIGHTNESS" val="0"/>
  <p:tag name="KSO_WM_UNIT_TEXT_FILL_FORE_SCHEMECOLOR_INDEX" val="5"/>
  <p:tag name="KSO_WM_UNIT_TEXT_FILL_TYPE" val="1"/>
</p:tagLst>
</file>

<file path=ppt/tags/tag259.xml><?xml version="1.0" encoding="utf-8"?>
<p:tagLst xmlns:p="http://schemas.openxmlformats.org/presentationml/2006/main">
  <p:tag name="KSO_WM_SLIDE_ID" val="custom20206915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6915"/>
  <p:tag name="KSO_WM_SLIDE_LAYOUT" val="a_b_f"/>
  <p:tag name="KSO_WM_SLIDE_LAYOUT_CNT" val="1_1_1"/>
  <p:tag name="KSO_WM_TEMPLATE_MASTER_THUMB_INDEX" val="12"/>
  <p:tag name="KSO_WM_TEMPLATE_THUMBS_INDEX" val="1、4、7、8、10、11、12、13、15"/>
  <p:tag name="KSO_WM_SPECIAL_SOURCE" val="bdnull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6915_9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VALUE" val="26"/>
  <p:tag name="KSO_WM_UNIT_TYPE" val="a"/>
  <p:tag name="KSO_WM_UNIT_INDEX" val="1"/>
  <p:tag name="KSO_WM_UNIT_PRESET_TEXT" val="单击此处添加标题"/>
</p:tagLst>
</file>

<file path=ppt/tags/tag261.xml><?xml version="1.0" encoding="utf-8"?>
<p:tagLst xmlns:p="http://schemas.openxmlformats.org/presentationml/2006/main">
  <p:tag name="KSO_WM_SLIDE_ID" val="custom20206915_9"/>
  <p:tag name="KSO_WM_TEMPLATE_SUBCATEGORY" val="0"/>
  <p:tag name="KSO_WM_TEMPLATE_MASTER_TYPE" val="1"/>
  <p:tag name="KSO_WM_TEMPLATE_COLOR_TYPE" val="1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6915"/>
  <p:tag name="KSO_WM_SLIDE_TYPE" val="text"/>
  <p:tag name="KSO_WM_SLIDE_SUBTYPE" val="pureTxt"/>
  <p:tag name="KSO_WM_SLIDE_SIZE" val="758*346"/>
  <p:tag name="KSO_WM_SLIDE_POSITION" val="100*95"/>
  <p:tag name="KSO_WM_SLIDE_LAYOUT" val="a_f"/>
  <p:tag name="KSO_WM_SLIDE_LAYOUT_CNT" val="1_1"/>
  <p:tag name="KSO_WM_SPECIAL_SOURCE" val="bdnull"/>
</p:tagLst>
</file>

<file path=ppt/tags/tag262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6915_7*e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PRESET_TEXT" val="01"/>
  <p:tag name="KSO_WM_UNIT_NOCLEAR" val="0"/>
  <p:tag name="KSO_WM_UNIT_VALUE" val="2"/>
</p:tagLst>
</file>

<file path=ppt/tags/tag2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6915_7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PRESET_TEXT" val="单击此处添加标题"/>
</p:tagLst>
</file>

<file path=ppt/tags/tag264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  <p:tag name="KSO_WM_SLIDE_ID" val="custom20206915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SLIDE_LAYOUT" val="a_b_e"/>
  <p:tag name="KSO_WM_SLIDE_LAYOUT_CNT" val="1_1_1"/>
  <p:tag name="KSO_WM_SPECIAL_SOURCE" val="bdnull"/>
</p:tagLst>
</file>

<file path=ppt/tags/tag265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  <p:tag name="KSO_WM_SLIDE_ID" val="custom20206915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SLIDE_LAYOUT" val="a_b_e"/>
  <p:tag name="KSO_WM_SLIDE_LAYOUT_CNT" val="1_1_1"/>
  <p:tag name="KSO_WM_SPECIAL_SOURCE" val="bdnull"/>
</p:tagLst>
</file>

<file path=ppt/tags/tag266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6915_7*e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PRESET_TEXT" val="01"/>
  <p:tag name="KSO_WM_UNIT_NOCLEAR" val="0"/>
  <p:tag name="KSO_WM_UNIT_VALUE" val="2"/>
</p:tagLst>
</file>

<file path=ppt/tags/tag26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6915_7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PRESET_TEXT" val="单击此处添加标题"/>
</p:tagLst>
</file>

<file path=ppt/tags/tag268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  <p:tag name="KSO_WM_SLIDE_ID" val="custom20206915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SLIDE_LAYOUT" val="a_b_e"/>
  <p:tag name="KSO_WM_SLIDE_LAYOUT_CNT" val="1_1_1"/>
  <p:tag name="KSO_WM_SPECIAL_SOURCE" val="bdnull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6915_9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VALUE" val="26"/>
  <p:tag name="KSO_WM_UNIT_TYPE" val="a"/>
  <p:tag name="KSO_WM_UNIT_INDEX" val="1"/>
  <p:tag name="KSO_WM_UNIT_PRESET_TEXT" val="单击此处添加标题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6915_9*f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SUBTYPE" val="a"/>
  <p:tag name="KSO_WM_UNIT_NOCLEAR" val="0"/>
  <p:tag name="KSO_WM_UNIT_VALUE" val="636"/>
  <p:tag name="KSO_WM_UNIT_TYPE" val="f"/>
  <p:tag name="KSO_WM_UNIT_INDEX" val="1"/>
  <p:tag name="KSO_WM_UNIT_PRESET_TEXT" val="点击此处添加正文，文字是您思炼，为了演示发布的良好效果，请言简意赅的阐述您的观点。点击此处添加正文，文字是您思想的提炼，请言简意赅的阐述您的观点。点击此处添加正文，文字是您思炼，为了演示发布的良好效果，请言简意赅的阐述您的观点。点击此处添加正文，文字是您思想的提炼，请言简意赅的阐述您的观点。&#13;点击此处添加正文，文字是您思炼，为了演示发布的良好效果，请言简意赅的阐述您的观点。点击此处添加正文，文字是您思想的提炼，请言简意赅的阐述您的观点。点击此处添加正文，文字是您思炼，为了演示发布的良好效果，请言简意赅的阐述您的观点。点击此处添加正文，文字是您思想的提炼，请言简意赅的阐述您的观点。点击此处添加正文，文字是您思炼，为了演示发布的良好效果，请言简意赅的阐述您的观点。点击此处添加正文，文字是您思想的提炼，请言简意赅的阐述您的观点。&#13;点击此处添加正文，文字是您思炼，为了演示发布的良好效果，请言简意赅的阐述您的观点。点击此处添加正文，文字是您思想的提炼，请言简意赅的阐述您的观点。"/>
</p:tagLst>
</file>

<file path=ppt/tags/tag271.xml><?xml version="1.0" encoding="utf-8"?>
<p:tagLst xmlns:p="http://schemas.openxmlformats.org/presentationml/2006/main">
  <p:tag name="KSO_WM_UNIT_PLACING_PICTURE_USER_VIEWPORT" val="{&quot;height&quot;:10800,&quot;width&quot;:14400}"/>
</p:tagLst>
</file>

<file path=ppt/tags/tag272.xml><?xml version="1.0" encoding="utf-8"?>
<p:tagLst xmlns:p="http://schemas.openxmlformats.org/presentationml/2006/main">
  <p:tag name="KSO_WM_SLIDE_ID" val="custom20206915_9"/>
  <p:tag name="KSO_WM_TEMPLATE_SUBCATEGORY" val="0"/>
  <p:tag name="KSO_WM_TEMPLATE_MASTER_TYPE" val="1"/>
  <p:tag name="KSO_WM_TEMPLATE_COLOR_TYPE" val="1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6915"/>
  <p:tag name="KSO_WM_SLIDE_TYPE" val="text"/>
  <p:tag name="KSO_WM_SLIDE_SUBTYPE" val="pureTxt"/>
  <p:tag name="KSO_WM_SLIDE_SIZE" val="758*346"/>
  <p:tag name="KSO_WM_SLIDE_POSITION" val="100*95"/>
  <p:tag name="KSO_WM_SLIDE_LAYOUT" val="a_f"/>
  <p:tag name="KSO_WM_SLIDE_LAYOUT_CNT" val="1_1"/>
  <p:tag name="KSO_WM_SPECIAL_SOURCE" val="bdnull"/>
</p:tagLst>
</file>

<file path=ppt/tags/tag273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6915_7*e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PRESET_TEXT" val="01"/>
  <p:tag name="KSO_WM_UNIT_NOCLEAR" val="0"/>
  <p:tag name="KSO_WM_UNIT_VALUE" val="2"/>
</p:tagLst>
</file>

<file path=ppt/tags/tag27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6915_7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PRESET_TEXT" val="单击此处添加标题"/>
</p:tagLst>
</file>

<file path=ppt/tags/tag275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  <p:tag name="KSO_WM_SLIDE_ID" val="custom20206915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SLIDE_LAYOUT" val="a_b_e"/>
  <p:tag name="KSO_WM_SLIDE_LAYOUT_CNT" val="1_1_1"/>
  <p:tag name="KSO_WM_SPECIAL_SOURCE" val="bdnull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6915_9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VALUE" val="26"/>
  <p:tag name="KSO_WM_UNIT_TYPE" val="a"/>
  <p:tag name="KSO_WM_UNIT_INDEX" val="1"/>
  <p:tag name="KSO_WM_UNIT_PRESET_TEXT" val="单击此处添加标题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6915_9*f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SUBTYPE" val="a"/>
  <p:tag name="KSO_WM_UNIT_NOCLEAR" val="0"/>
  <p:tag name="KSO_WM_UNIT_VALUE" val="636"/>
  <p:tag name="KSO_WM_UNIT_TYPE" val="f"/>
  <p:tag name="KSO_WM_UNIT_INDEX" val="1"/>
  <p:tag name="KSO_WM_UNIT_PRESET_TEXT" val="点击此处添加正文，文字是您思炼，为了演示发布的良好效果，请言简意赅的阐述您的观点。点击此处添加正文，文字是您思想的提炼，请言简意赅的阐述您的观点。点击此处添加正文，文字是您思炼，为了演示发布的良好效果，请言简意赅的阐述您的观点。点击此处添加正文，文字是您思想的提炼，请言简意赅的阐述您的观点。&#13;点击此处添加正文，文字是您思炼，为了演示发布的良好效果，请言简意赅的阐述您的观点。点击此处添加正文，文字是您思想的提炼，请言简意赅的阐述您的观点。点击此处添加正文，文字是您思炼，为了演示发布的良好效果，请言简意赅的阐述您的观点。点击此处添加正文，文字是您思想的提炼，请言简意赅的阐述您的观点。点击此处添加正文，文字是您思炼，为了演示发布的良好效果，请言简意赅的阐述您的观点。点击此处添加正文，文字是您思想的提炼，请言简意赅的阐述您的观点。&#13;点击此处添加正文，文字是您思炼，为了演示发布的良好效果，请言简意赅的阐述您的观点。点击此处添加正文，文字是您思想的提炼，请言简意赅的阐述您的观点。"/>
</p:tagLst>
</file>

<file path=ppt/tags/tag278.xml><?xml version="1.0" encoding="utf-8"?>
<p:tagLst xmlns:p="http://schemas.openxmlformats.org/presentationml/2006/main">
  <p:tag name="KSO_WM_SLIDE_ID" val="custom20206915_9"/>
  <p:tag name="KSO_WM_TEMPLATE_SUBCATEGORY" val="0"/>
  <p:tag name="KSO_WM_TEMPLATE_MASTER_TYPE" val="1"/>
  <p:tag name="KSO_WM_TEMPLATE_COLOR_TYPE" val="1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6915"/>
  <p:tag name="KSO_WM_SLIDE_TYPE" val="text"/>
  <p:tag name="KSO_WM_SLIDE_SUBTYPE" val="pureTxt"/>
  <p:tag name="KSO_WM_SLIDE_SIZE" val="758*346"/>
  <p:tag name="KSO_WM_SLIDE_POSITION" val="100*95"/>
  <p:tag name="KSO_WM_SLIDE_LAYOUT" val="a_f"/>
  <p:tag name="KSO_WM_SLIDE_LAYOUT_CNT" val="1_1"/>
  <p:tag name="KSO_WM_SPECIAL_SOURCE" val="bdnull"/>
</p:tagLst>
</file>

<file path=ppt/tags/tag279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6915_7*e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PRESET_TEXT" val="01"/>
  <p:tag name="KSO_WM_UNIT_NOCLEAR" val="0"/>
  <p:tag name="KSO_WM_UNIT_VALUE" val="2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6915_7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PRESET_TEXT" val="单击此处添加标题"/>
</p:tagLst>
</file>

<file path=ppt/tags/tag281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  <p:tag name="KSO_WM_SLIDE_ID" val="custom20206915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SLIDE_LAYOUT" val="a_b_e"/>
  <p:tag name="KSO_WM_SLIDE_LAYOUT_CNT" val="1_1_1"/>
  <p:tag name="KSO_WM_SPECIAL_SOURCE" val="bdnull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6915_9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VALUE" val="26"/>
  <p:tag name="KSO_WM_UNIT_TYPE" val="a"/>
  <p:tag name="KSO_WM_UNIT_INDEX" val="1"/>
  <p:tag name="KSO_WM_UNIT_PRESET_TEXT" val="单击此处添加标题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6915_9*f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SUBTYPE" val="a"/>
  <p:tag name="KSO_WM_UNIT_NOCLEAR" val="0"/>
  <p:tag name="KSO_WM_UNIT_VALUE" val="636"/>
  <p:tag name="KSO_WM_UNIT_TYPE" val="f"/>
  <p:tag name="KSO_WM_UNIT_INDEX" val="1"/>
  <p:tag name="KSO_WM_UNIT_PRESET_TEXT" val="点击此处添加正文，文字是您思炼，为了演示发布的良好效果，请言简意赅的阐述您的观点。点击此处添加正文，文字是您思想的提炼，请言简意赅的阐述您的观点。点击此处添加正文，文字是您思炼，为了演示发布的良好效果，请言简意赅的阐述您的观点。点击此处添加正文，文字是您思想的提炼，请言简意赅的阐述您的观点。&#13;点击此处添加正文，文字是您思炼，为了演示发布的良好效果，请言简意赅的阐述您的观点。点击此处添加正文，文字是您思想的提炼，请言简意赅的阐述您的观点。点击此处添加正文，文字是您思炼，为了演示发布的良好效果，请言简意赅的阐述您的观点。点击此处添加正文，文字是您思想的提炼，请言简意赅的阐述您的观点。点击此处添加正文，文字是您思炼，为了演示发布的良好效果，请言简意赅的阐述您的观点。点击此处添加正文，文字是您思想的提炼，请言简意赅的阐述您的观点。&#13;点击此处添加正文，文字是您思炼，为了演示发布的良好效果，请言简意赅的阐述您的观点。点击此处添加正文，文字是您思想的提炼，请言简意赅的阐述您的观点。"/>
</p:tagLst>
</file>

<file path=ppt/tags/tag284.xml><?xml version="1.0" encoding="utf-8"?>
<p:tagLst xmlns:p="http://schemas.openxmlformats.org/presentationml/2006/main">
  <p:tag name="KSO_WM_SLIDE_ID" val="custom20206915_9"/>
  <p:tag name="KSO_WM_TEMPLATE_SUBCATEGORY" val="0"/>
  <p:tag name="KSO_WM_TEMPLATE_MASTER_TYPE" val="1"/>
  <p:tag name="KSO_WM_TEMPLATE_COLOR_TYPE" val="1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6915"/>
  <p:tag name="KSO_WM_SLIDE_TYPE" val="text"/>
  <p:tag name="KSO_WM_SLIDE_SUBTYPE" val="pureTxt"/>
  <p:tag name="KSO_WM_SLIDE_SIZE" val="758*346"/>
  <p:tag name="KSO_WM_SLIDE_POSITION" val="100*95"/>
  <p:tag name="KSO_WM_SLIDE_LAYOUT" val="a_f"/>
  <p:tag name="KSO_WM_SLIDE_LAYOUT_CNT" val="1_1"/>
  <p:tag name="KSO_WM_SPECIAL_SOURCE" val="bdnull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6915_9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VALUE" val="26"/>
  <p:tag name="KSO_WM_UNIT_TYPE" val="a"/>
  <p:tag name="KSO_WM_UNIT_INDEX" val="1"/>
  <p:tag name="KSO_WM_UNIT_PRESET_TEXT" val="单击此处添加标题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6915_9*f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SUBTYPE" val="a"/>
  <p:tag name="KSO_WM_UNIT_NOCLEAR" val="0"/>
  <p:tag name="KSO_WM_UNIT_VALUE" val="636"/>
  <p:tag name="KSO_WM_UNIT_TYPE" val="f"/>
  <p:tag name="KSO_WM_UNIT_INDEX" val="1"/>
  <p:tag name="KSO_WM_UNIT_PRESET_TEXT" val="点击此处添加正文，文字是您思炼，为了演示发布的良好效果，请言简意赅的阐述您的观点。点击此处添加正文，文字是您思想的提炼，请言简意赅的阐述您的观点。点击此处添加正文，文字是您思炼，为了演示发布的良好效果，请言简意赅的阐述您的观点。点击此处添加正文，文字是您思想的提炼，请言简意赅的阐述您的观点。&#13;点击此处添加正文，文字是您思炼，为了演示发布的良好效果，请言简意赅的阐述您的观点。点击此处添加正文，文字是您思想的提炼，请言简意赅的阐述您的观点。点击此处添加正文，文字是您思炼，为了演示发布的良好效果，请言简意赅的阐述您的观点。点击此处添加正文，文字是您思想的提炼，请言简意赅的阐述您的观点。点击此处添加正文，文字是您思炼，为了演示发布的良好效果，请言简意赅的阐述您的观点。点击此处添加正文，文字是您思想的提炼，请言简意赅的阐述您的观点。&#13;点击此处添加正文，文字是您思炼，为了演示发布的良好效果，请言简意赅的阐述您的观点。点击此处添加正文，文字是您思想的提炼，请言简意赅的阐述您的观点。"/>
</p:tagLst>
</file>

<file path=ppt/tags/tag287.xml><?xml version="1.0" encoding="utf-8"?>
<p:tagLst xmlns:p="http://schemas.openxmlformats.org/presentationml/2006/main">
  <p:tag name="KSO_WM_SLIDE_ID" val="custom20206915_9"/>
  <p:tag name="KSO_WM_TEMPLATE_SUBCATEGORY" val="0"/>
  <p:tag name="KSO_WM_TEMPLATE_MASTER_TYPE" val="1"/>
  <p:tag name="KSO_WM_TEMPLATE_COLOR_TYPE" val="1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6915"/>
  <p:tag name="KSO_WM_SLIDE_TYPE" val="text"/>
  <p:tag name="KSO_WM_SLIDE_SUBTYPE" val="pureTxt"/>
  <p:tag name="KSO_WM_SLIDE_SIZE" val="758*346"/>
  <p:tag name="KSO_WM_SLIDE_POSITION" val="100*95"/>
  <p:tag name="KSO_WM_SLIDE_LAYOUT" val="a_f"/>
  <p:tag name="KSO_WM_SLIDE_LAYOUT_CNT" val="1_1"/>
  <p:tag name="KSO_WM_SPECIAL_SOURCE" val="bdnull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6915_15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1"/>
  <p:tag name="KSO_WM_UNIT_TYPE" val="a"/>
  <p:tag name="KSO_WM_UNIT_INDEX" val="1"/>
  <p:tag name="KSO_WM_UNIT_PRESET_TEXT" val="THANKS"/>
</p:tagLst>
</file>

<file path=ppt/tags/tag289.xml><?xml version="1.0" encoding="utf-8"?>
<p:tagLst xmlns:p="http://schemas.openxmlformats.org/presentationml/2006/main">
  <p:tag name="KSO_WM_SLIDE_ID" val="custom20206915_15"/>
  <p:tag name="KSO_WM_TEMPLATE_SUBCATEGORY" val="0"/>
  <p:tag name="KSO_WM_TEMPLATE_MASTER_TYPE" val="1"/>
  <p:tag name="KSO_WM_TEMPLATE_COLOR_TYPE" val="1"/>
  <p:tag name="KSO_WM_SLIDE_ITEM_CNT" val="0"/>
  <p:tag name="KSO_WM_SLIDE_INDEX" val="15"/>
  <p:tag name="KSO_WM_TAG_VERSION" val="1.0"/>
  <p:tag name="KSO_WM_BEAUTIFY_FLAG" val="#wm#"/>
  <p:tag name="KSO_WM_TEMPLATE_CATEGORY" val="custom"/>
  <p:tag name="KSO_WM_TEMPLATE_INDEX" val="20206915"/>
  <p:tag name="KSO_WM_SLIDE_TYPE" val="endPage"/>
  <p:tag name="KSO_WM_SLIDE_SUBTYPE" val="pureTxt"/>
  <p:tag name="KSO_WM_SLIDE_LAYOUT" val="a"/>
  <p:tag name="KSO_WM_SLIDE_LAYOUT_CNT" val="1"/>
  <p:tag name="KSO_WM_SPECIAL_SOURCE" val="bdnull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DOCER_TEMPLATE_OPEN_ONCE_MARK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4"/>
  <p:tag name="KSO_WM_UNIT_LAYERLEVEL" val="1"/>
  <p:tag name="KSO_WM_TAG_VERSION" val="1.0"/>
  <p:tag name="KSO_WM_BEAUTIFY_FLAG" val="#wm#"/>
  <p:tag name="KSO_WM_UNIT_TYPE" val="y"/>
  <p:tag name="KSO_WM_UNIT_INDEX" val="4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5"/>
  <p:tag name="KSO_WM_UNIT_LAYERLEVEL" val="1"/>
  <p:tag name="KSO_WM_TAG_VERSION" val="1.0"/>
  <p:tag name="KSO_WM_BEAUTIFY_FLAG" val="#wm#"/>
  <p:tag name="KSO_WM_UNIT_TYPE" val="y"/>
  <p:tag name="KSO_WM_UNIT_INDEX" val="5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6"/>
  <p:tag name="KSO_WM_UNIT_LAYERLEVEL" val="1"/>
  <p:tag name="KSO_WM_TAG_VERSION" val="1.0"/>
  <p:tag name="KSO_WM_BEAUTIFY_FLAG" val="#wm#"/>
  <p:tag name="KSO_WM_UNIT_TYPE" val="y"/>
  <p:tag name="KSO_WM_UNIT_INDEX" val="6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8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9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SM 预置配色-浅色">
      <a:dk1>
        <a:srgbClr val="000000"/>
      </a:dk1>
      <a:lt1>
        <a:srgbClr val="FFFFFF"/>
      </a:lt1>
      <a:dk2>
        <a:srgbClr val="F5F5F8"/>
      </a:dk2>
      <a:lt2>
        <a:srgbClr val="FFFFFF"/>
      </a:lt2>
      <a:accent1>
        <a:srgbClr val="577CCE"/>
      </a:accent1>
      <a:accent2>
        <a:srgbClr val="5999AF"/>
      </a:accent2>
      <a:accent3>
        <a:srgbClr val="5BA080"/>
      </a:accent3>
      <a:accent4>
        <a:srgbClr val="8BAA69"/>
      </a:accent4>
      <a:accent5>
        <a:srgbClr val="D6B250"/>
      </a:accent5>
      <a:accent6>
        <a:srgbClr val="E79647"/>
      </a:accent6>
      <a:hlink>
        <a:srgbClr val="0000FF"/>
      </a:hlink>
      <a:folHlink>
        <a:srgbClr val="FF00FF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SM 预置配色-浅色">
      <a:dk1>
        <a:srgbClr val="000000"/>
      </a:dk1>
      <a:lt1>
        <a:srgbClr val="FFFFFF"/>
      </a:lt1>
      <a:dk2>
        <a:srgbClr val="F5F5F8"/>
      </a:dk2>
      <a:lt2>
        <a:srgbClr val="FFFFFF"/>
      </a:lt2>
      <a:accent1>
        <a:srgbClr val="577CCE"/>
      </a:accent1>
      <a:accent2>
        <a:srgbClr val="5999AF"/>
      </a:accent2>
      <a:accent3>
        <a:srgbClr val="5BA080"/>
      </a:accent3>
      <a:accent4>
        <a:srgbClr val="8BAA69"/>
      </a:accent4>
      <a:accent5>
        <a:srgbClr val="D6B250"/>
      </a:accent5>
      <a:accent6>
        <a:srgbClr val="E79647"/>
      </a:accent6>
      <a:hlink>
        <a:srgbClr val="0000FF"/>
      </a:hlink>
      <a:folHlink>
        <a:srgbClr val="FF00FF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689</Words>
  <Application>WPS 演示</Application>
  <PresentationFormat>宽屏</PresentationFormat>
  <Paragraphs>57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1_Office 主题​​</vt:lpstr>
      <vt:lpstr>2_Office 主题​​</vt:lpstr>
      <vt:lpstr>个人工作分享</vt:lpstr>
      <vt:lpstr> 了解 交流 模板  突破 </vt:lpstr>
      <vt:lpstr>了解工作内容</vt:lpstr>
      <vt:lpstr>PowerPoint 演示文稿</vt:lpstr>
      <vt:lpstr>与同事交流</vt:lpstr>
      <vt:lpstr>有效沟通</vt:lpstr>
      <vt:lpstr>模板</vt:lpstr>
      <vt:lpstr>模板</vt:lpstr>
      <vt:lpstr>突破自我</vt:lpstr>
      <vt:lpstr>突破自我01</vt:lpstr>
      <vt:lpstr>突破自我02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wetec</cp:lastModifiedBy>
  <cp:revision>14</cp:revision>
  <dcterms:created xsi:type="dcterms:W3CDTF">2022-01-03T12:50:00Z</dcterms:created>
  <dcterms:modified xsi:type="dcterms:W3CDTF">2022-01-17T02:36:35Z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689D96A590F348899479320E90978798</vt:lpwstr>
  </property>
  <property fmtid="{D5CDD505-2E9C-101B-9397-08002B2CF9AE}" pid="3" name="KSOProductBuildVer">
    <vt:lpwstr>2052-11.1.0.11215</vt:lpwstr>
  </property>
</Properties>
</file>